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8"/>
  </p:notesMasterIdLst>
  <p:sldIdLst>
    <p:sldId id="262" r:id="rId2"/>
    <p:sldId id="256" r:id="rId3"/>
    <p:sldId id="259" r:id="rId4"/>
    <p:sldId id="260" r:id="rId5"/>
    <p:sldId id="258" r:id="rId6"/>
    <p:sldId id="261" r:id="rId7"/>
  </p:sldIdLst>
  <p:sldSz cx="9144000" cy="6858000" type="screen4x3"/>
  <p:notesSz cx="6858000" cy="9144000"/>
  <p:defaultTextStyle>
    <a:defPPr>
      <a:defRPr lang="nb-N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426" y="-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op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b-NO"/>
          </a:p>
        </p:txBody>
      </p:sp>
      <p:sp>
        <p:nvSpPr>
          <p:cNvPr id="3" name="Plassholder for dato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F649B95-B4EB-4D10-A6DD-1AC7C2C9C3F0}" type="datetimeFigureOut">
              <a:rPr lang="nb-NO" smtClean="0"/>
              <a:pPr/>
              <a:t>16.02.2011</a:t>
            </a:fld>
            <a:endParaRPr lang="nb-NO"/>
          </a:p>
        </p:txBody>
      </p:sp>
      <p:sp>
        <p:nvSpPr>
          <p:cNvPr id="4" name="Plassholder for lysbilde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b-NO"/>
          </a:p>
        </p:txBody>
      </p:sp>
      <p:sp>
        <p:nvSpPr>
          <p:cNvPr id="5" name="Plassholder for nota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/>
          </a:p>
        </p:txBody>
      </p:sp>
      <p:sp>
        <p:nvSpPr>
          <p:cNvPr id="6" name="Plassholder for bunn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b-NO"/>
          </a:p>
        </p:txBody>
      </p:sp>
      <p:sp>
        <p:nvSpPr>
          <p:cNvPr id="7" name="Plassholder for lysbilde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EA327F8-CD80-473A-80AD-F939D6C8081C}" type="slidenum">
              <a:rPr lang="nb-NO" smtClean="0"/>
              <a:pPr/>
              <a:t>‹#›</a:t>
            </a:fld>
            <a:endParaRPr lang="nb-NO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Likebent trekant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tel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nb-NO" smtClean="0"/>
              <a:t>Klikk for å redigere tittelstil</a:t>
            </a:r>
            <a:endParaRPr kumimoji="0" lang="en-US"/>
          </a:p>
        </p:txBody>
      </p:sp>
      <p:sp>
        <p:nvSpPr>
          <p:cNvPr id="9" name="Undertittel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nb-NO" smtClean="0"/>
              <a:t>Klikk for å redigere undertittelstil i malen</a:t>
            </a:r>
            <a:endParaRPr kumimoji="0" lang="en-US"/>
          </a:p>
        </p:txBody>
      </p:sp>
      <p:sp>
        <p:nvSpPr>
          <p:cNvPr id="28" name="Plassholder for dato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CC16F16E-9AD8-4648-87E3-B196971F5342}" type="datetime1">
              <a:rPr lang="nb-NO" smtClean="0"/>
              <a:pPr/>
              <a:t>16.02.2011</a:t>
            </a:fld>
            <a:endParaRPr lang="nb-NO"/>
          </a:p>
        </p:txBody>
      </p:sp>
      <p:sp>
        <p:nvSpPr>
          <p:cNvPr id="17" name="Plassholder for bunntekst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r>
              <a:rPr lang="nb-NO" smtClean="0"/>
              <a:t>Kunst Elvetun skole 2011</a:t>
            </a:r>
            <a:endParaRPr lang="nb-NO"/>
          </a:p>
        </p:txBody>
      </p:sp>
      <p:sp>
        <p:nvSpPr>
          <p:cNvPr id="29" name="Plassholder for lysbildenummer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9E58E4B0-E488-411A-8156-E32BD810FE5D}" type="slidenum">
              <a:rPr lang="nb-NO" smtClean="0"/>
              <a:pPr/>
              <a:t>‹#›</a:t>
            </a:fld>
            <a:endParaRPr lang="nb-NO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Loddret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nb-NO" smtClean="0"/>
              <a:t>Klikk for å redigere tittelstil</a:t>
            </a:r>
            <a:endParaRPr kumimoji="0" lang="en-US"/>
          </a:p>
        </p:txBody>
      </p:sp>
      <p:sp>
        <p:nvSpPr>
          <p:cNvPr id="3" name="Plassholder for loddrett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nb-NO" smtClean="0"/>
              <a:t>Klikk for å redigere tekststiler i malen</a:t>
            </a:r>
          </a:p>
          <a:p>
            <a:pPr lvl="1" eaLnBrk="1" latinLnBrk="0" hangingPunct="1"/>
            <a:r>
              <a:rPr lang="nb-NO" smtClean="0"/>
              <a:t>Andre nivå</a:t>
            </a:r>
          </a:p>
          <a:p>
            <a:pPr lvl="2" eaLnBrk="1" latinLnBrk="0" hangingPunct="1"/>
            <a:r>
              <a:rPr lang="nb-NO" smtClean="0"/>
              <a:t>Tredje nivå</a:t>
            </a:r>
          </a:p>
          <a:p>
            <a:pPr lvl="3" eaLnBrk="1" latinLnBrk="0" hangingPunct="1"/>
            <a:r>
              <a:rPr lang="nb-NO" smtClean="0"/>
              <a:t>Fjerde nivå</a:t>
            </a:r>
          </a:p>
          <a:p>
            <a:pPr lvl="4" eaLnBrk="1" latinLnBrk="0" hangingPunct="1"/>
            <a:r>
              <a:rPr lang="nb-NO" smtClean="0"/>
              <a:t>Femte nivå</a:t>
            </a:r>
            <a:endParaRPr kumimoji="0" lang="en-US"/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D8E12-3235-441A-B825-C79CFB13D3BD}" type="datetime1">
              <a:rPr lang="nb-NO" smtClean="0"/>
              <a:pPr/>
              <a:t>16.02.2011</a:t>
            </a:fld>
            <a:endParaRPr lang="nb-NO"/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b-NO" smtClean="0"/>
              <a:t>Kunst Elvetun skole 2011</a:t>
            </a:r>
            <a:endParaRPr lang="nb-NO"/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58E4B0-E488-411A-8156-E32BD810FE5D}" type="slidenum">
              <a:rPr lang="nb-NO" smtClean="0"/>
              <a:pPr/>
              <a:t>‹#›</a:t>
            </a:fld>
            <a:endParaRPr lang="nb-NO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drett tit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drett tittel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nb-NO" smtClean="0"/>
              <a:t>Klikk for å redigere tittelstil</a:t>
            </a:r>
            <a:endParaRPr kumimoji="0" lang="en-US"/>
          </a:p>
        </p:txBody>
      </p:sp>
      <p:sp>
        <p:nvSpPr>
          <p:cNvPr id="3" name="Plassholder for loddrett tekst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nb-NO" smtClean="0"/>
              <a:t>Klikk for å redigere tekststiler i malen</a:t>
            </a:r>
          </a:p>
          <a:p>
            <a:pPr lvl="1" eaLnBrk="1" latinLnBrk="0" hangingPunct="1"/>
            <a:r>
              <a:rPr lang="nb-NO" smtClean="0"/>
              <a:t>Andre nivå</a:t>
            </a:r>
          </a:p>
          <a:p>
            <a:pPr lvl="2" eaLnBrk="1" latinLnBrk="0" hangingPunct="1"/>
            <a:r>
              <a:rPr lang="nb-NO" smtClean="0"/>
              <a:t>Tredje nivå</a:t>
            </a:r>
          </a:p>
          <a:p>
            <a:pPr lvl="3" eaLnBrk="1" latinLnBrk="0" hangingPunct="1"/>
            <a:r>
              <a:rPr lang="nb-NO" smtClean="0"/>
              <a:t>Fjerde nivå</a:t>
            </a:r>
          </a:p>
          <a:p>
            <a:pPr lvl="4" eaLnBrk="1" latinLnBrk="0" hangingPunct="1"/>
            <a:r>
              <a:rPr lang="nb-NO" smtClean="0"/>
              <a:t>Femte nivå</a:t>
            </a:r>
            <a:endParaRPr kumimoji="0" lang="en-US"/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DC4346-14ED-4688-92EE-FBE42D251B54}" type="datetime1">
              <a:rPr lang="nb-NO" smtClean="0"/>
              <a:pPr/>
              <a:t>16.02.2011</a:t>
            </a:fld>
            <a:endParaRPr lang="nb-NO"/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b-NO" smtClean="0"/>
              <a:t>Kunst Elvetun skole 2011</a:t>
            </a:r>
            <a:endParaRPr lang="nb-NO"/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58E4B0-E488-411A-8156-E32BD810FE5D}" type="slidenum">
              <a:rPr lang="nb-NO" smtClean="0"/>
              <a:pPr/>
              <a:t>‹#›</a:t>
            </a:fld>
            <a:endParaRPr lang="nb-NO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nb-NO" smtClean="0"/>
              <a:t>Klikk for å redigere tittelstil</a:t>
            </a:r>
            <a:endParaRPr kumimoji="0" lang="en-US"/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nb-NO" smtClean="0"/>
              <a:t>Klikk for å redigere tekststiler i malen</a:t>
            </a:r>
          </a:p>
          <a:p>
            <a:pPr lvl="1" eaLnBrk="1" latinLnBrk="0" hangingPunct="1"/>
            <a:r>
              <a:rPr lang="nb-NO" smtClean="0"/>
              <a:t>Andre nivå</a:t>
            </a:r>
          </a:p>
          <a:p>
            <a:pPr lvl="2" eaLnBrk="1" latinLnBrk="0" hangingPunct="1"/>
            <a:r>
              <a:rPr lang="nb-NO" smtClean="0"/>
              <a:t>Tredje nivå</a:t>
            </a:r>
          </a:p>
          <a:p>
            <a:pPr lvl="3" eaLnBrk="1" latinLnBrk="0" hangingPunct="1"/>
            <a:r>
              <a:rPr lang="nb-NO" smtClean="0"/>
              <a:t>Fjerde nivå</a:t>
            </a:r>
          </a:p>
          <a:p>
            <a:pPr lvl="4" eaLnBrk="1" latinLnBrk="0" hangingPunct="1"/>
            <a:r>
              <a:rPr lang="nb-NO" smtClean="0"/>
              <a:t>Femte nivå</a:t>
            </a:r>
            <a:endParaRPr kumimoji="0" lang="en-US"/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7D9C35D3-4F80-4C84-AFDB-5E657563B3A2}" type="datetime1">
              <a:rPr lang="nb-NO" smtClean="0"/>
              <a:pPr/>
              <a:t>16.02.2011</a:t>
            </a:fld>
            <a:endParaRPr lang="nb-NO"/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r>
              <a:rPr lang="nb-NO" smtClean="0"/>
              <a:t>Kunst Elvetun skole 2011</a:t>
            </a:r>
            <a:endParaRPr lang="nb-NO"/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58E4B0-E488-411A-8156-E32BD810FE5D}" type="slidenum">
              <a:rPr lang="nb-NO" smtClean="0"/>
              <a:pPr/>
              <a:t>‹#›</a:t>
            </a:fld>
            <a:endParaRPr lang="nb-NO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Inndelingsoverskrif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ttvinklet trekant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Likebent trekant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11B5B1C5-15B0-4ECC-8BFF-795C688BC92D}" type="datetime1">
              <a:rPr lang="nb-NO" smtClean="0"/>
              <a:pPr/>
              <a:t>16.02.2011</a:t>
            </a:fld>
            <a:endParaRPr lang="nb-NO"/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r>
              <a:rPr lang="nb-NO" smtClean="0"/>
              <a:t>Kunst Elvetun skole 2011</a:t>
            </a:r>
            <a:endParaRPr lang="nb-NO"/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9E58E4B0-E488-411A-8156-E32BD810FE5D}" type="slidenum">
              <a:rPr lang="nb-NO" smtClean="0"/>
              <a:pPr/>
              <a:t>‹#›</a:t>
            </a:fld>
            <a:endParaRPr lang="nb-NO"/>
          </a:p>
        </p:txBody>
      </p:sp>
      <p:cxnSp>
        <p:nvCxnSpPr>
          <p:cNvPr id="11" name="Rett linje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Rett linje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nb-NO" smtClean="0"/>
              <a:t>Klikk for å redigere tittelstil</a:t>
            </a:r>
            <a:endParaRPr kumimoji="0" lang="en-US"/>
          </a:p>
        </p:txBody>
      </p:sp>
      <p:sp>
        <p:nvSpPr>
          <p:cNvPr id="3" name="Plassholder for tekst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nb-NO" smtClean="0"/>
              <a:t>Klikk for å redigere tekststiler i malen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nb-NO" smtClean="0"/>
              <a:t>Klikk for å redigere tittelstil</a:t>
            </a:r>
            <a:endParaRPr kumimoji="0" lang="en-US"/>
          </a:p>
        </p:txBody>
      </p:sp>
      <p:sp>
        <p:nvSpPr>
          <p:cNvPr id="3" name="Plassholder for innhold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nb-NO" smtClean="0"/>
              <a:t>Klikk for å redigere tekststiler i malen</a:t>
            </a:r>
          </a:p>
          <a:p>
            <a:pPr lvl="1" eaLnBrk="1" latinLnBrk="0" hangingPunct="1"/>
            <a:r>
              <a:rPr lang="nb-NO" smtClean="0"/>
              <a:t>Andre nivå</a:t>
            </a:r>
          </a:p>
          <a:p>
            <a:pPr lvl="2" eaLnBrk="1" latinLnBrk="0" hangingPunct="1"/>
            <a:r>
              <a:rPr lang="nb-NO" smtClean="0"/>
              <a:t>Tredje nivå</a:t>
            </a:r>
          </a:p>
          <a:p>
            <a:pPr lvl="3" eaLnBrk="1" latinLnBrk="0" hangingPunct="1"/>
            <a:r>
              <a:rPr lang="nb-NO" smtClean="0"/>
              <a:t>Fjerde nivå</a:t>
            </a:r>
          </a:p>
          <a:p>
            <a:pPr lvl="4" eaLnBrk="1" latinLnBrk="0" hangingPunct="1"/>
            <a:r>
              <a:rPr lang="nb-NO" smtClean="0"/>
              <a:t>Femte nivå</a:t>
            </a:r>
            <a:endParaRPr kumimoji="0" lang="en-US"/>
          </a:p>
        </p:txBody>
      </p:sp>
      <p:sp>
        <p:nvSpPr>
          <p:cNvPr id="4" name="Plassholder for innhold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nb-NO" smtClean="0"/>
              <a:t>Klikk for å redigere tekststiler i malen</a:t>
            </a:r>
          </a:p>
          <a:p>
            <a:pPr lvl="1" eaLnBrk="1" latinLnBrk="0" hangingPunct="1"/>
            <a:r>
              <a:rPr lang="nb-NO" smtClean="0"/>
              <a:t>Andre nivå</a:t>
            </a:r>
          </a:p>
          <a:p>
            <a:pPr lvl="2" eaLnBrk="1" latinLnBrk="0" hangingPunct="1"/>
            <a:r>
              <a:rPr lang="nb-NO" smtClean="0"/>
              <a:t>Tredje nivå</a:t>
            </a:r>
          </a:p>
          <a:p>
            <a:pPr lvl="3" eaLnBrk="1" latinLnBrk="0" hangingPunct="1"/>
            <a:r>
              <a:rPr lang="nb-NO" smtClean="0"/>
              <a:t>Fjerde nivå</a:t>
            </a:r>
          </a:p>
          <a:p>
            <a:pPr lvl="4" eaLnBrk="1" latinLnBrk="0" hangingPunct="1"/>
            <a:r>
              <a:rPr lang="nb-NO" smtClean="0"/>
              <a:t>Femte nivå</a:t>
            </a:r>
            <a:endParaRPr kumimoji="0" lang="en-US"/>
          </a:p>
        </p:txBody>
      </p:sp>
      <p:sp>
        <p:nvSpPr>
          <p:cNvPr id="5" name="Plassholder for dato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A67D71FB-15F4-4BAC-87A0-F4CE4D070EF4}" type="datetime1">
              <a:rPr lang="nb-NO" smtClean="0"/>
              <a:pPr/>
              <a:t>16.02.2011</a:t>
            </a:fld>
            <a:endParaRPr lang="nb-NO"/>
          </a:p>
        </p:txBody>
      </p:sp>
      <p:sp>
        <p:nvSpPr>
          <p:cNvPr id="6" name="Plassholder for bunntekst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r>
              <a:rPr lang="nb-NO" smtClean="0"/>
              <a:t>Kunst Elvetun skole 2011</a:t>
            </a:r>
            <a:endParaRPr lang="nb-NO"/>
          </a:p>
        </p:txBody>
      </p:sp>
      <p:sp>
        <p:nvSpPr>
          <p:cNvPr id="7" name="Plassholder for lysbildenummer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9E58E4B0-E488-411A-8156-E32BD810FE5D}" type="slidenum">
              <a:rPr lang="nb-NO" smtClean="0"/>
              <a:pPr/>
              <a:t>‹#›</a:t>
            </a:fld>
            <a:endParaRPr lang="nb-NO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Sammenligning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nb-NO" smtClean="0"/>
              <a:t>Klikk for å redigere tittelstil</a:t>
            </a:r>
            <a:endParaRPr kumimoji="0" lang="en-US"/>
          </a:p>
        </p:txBody>
      </p:sp>
      <p:sp>
        <p:nvSpPr>
          <p:cNvPr id="3" name="Plassholder for tekst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nb-NO" smtClean="0"/>
              <a:t>Klikk for å redigere tekststiler i malen</a:t>
            </a:r>
          </a:p>
        </p:txBody>
      </p:sp>
      <p:sp>
        <p:nvSpPr>
          <p:cNvPr id="4" name="Plassholder for tekst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nb-NO" smtClean="0"/>
              <a:t>Klikk for å redigere tekststiler i malen</a:t>
            </a:r>
          </a:p>
        </p:txBody>
      </p:sp>
      <p:sp>
        <p:nvSpPr>
          <p:cNvPr id="5" name="Plassholder for innhold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nb-NO" smtClean="0"/>
              <a:t>Klikk for å redigere tekststiler i malen</a:t>
            </a:r>
          </a:p>
          <a:p>
            <a:pPr lvl="1" eaLnBrk="1" latinLnBrk="0" hangingPunct="1"/>
            <a:r>
              <a:rPr lang="nb-NO" smtClean="0"/>
              <a:t>Andre nivå</a:t>
            </a:r>
          </a:p>
          <a:p>
            <a:pPr lvl="2" eaLnBrk="1" latinLnBrk="0" hangingPunct="1"/>
            <a:r>
              <a:rPr lang="nb-NO" smtClean="0"/>
              <a:t>Tredje nivå</a:t>
            </a:r>
          </a:p>
          <a:p>
            <a:pPr lvl="3" eaLnBrk="1" latinLnBrk="0" hangingPunct="1"/>
            <a:r>
              <a:rPr lang="nb-NO" smtClean="0"/>
              <a:t>Fjerde nivå</a:t>
            </a:r>
          </a:p>
          <a:p>
            <a:pPr lvl="4" eaLnBrk="1" latinLnBrk="0" hangingPunct="1"/>
            <a:r>
              <a:rPr lang="nb-NO" smtClean="0"/>
              <a:t>Femte nivå</a:t>
            </a:r>
            <a:endParaRPr kumimoji="0" lang="en-US"/>
          </a:p>
        </p:txBody>
      </p:sp>
      <p:sp>
        <p:nvSpPr>
          <p:cNvPr id="6" name="Plassholder for innhold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nb-NO" smtClean="0"/>
              <a:t>Klikk for å redigere tekststiler i malen</a:t>
            </a:r>
          </a:p>
          <a:p>
            <a:pPr lvl="1" eaLnBrk="1" latinLnBrk="0" hangingPunct="1"/>
            <a:r>
              <a:rPr lang="nb-NO" smtClean="0"/>
              <a:t>Andre nivå</a:t>
            </a:r>
          </a:p>
          <a:p>
            <a:pPr lvl="2" eaLnBrk="1" latinLnBrk="0" hangingPunct="1"/>
            <a:r>
              <a:rPr lang="nb-NO" smtClean="0"/>
              <a:t>Tredje nivå</a:t>
            </a:r>
          </a:p>
          <a:p>
            <a:pPr lvl="3" eaLnBrk="1" latinLnBrk="0" hangingPunct="1"/>
            <a:r>
              <a:rPr lang="nb-NO" smtClean="0"/>
              <a:t>Fjerde nivå</a:t>
            </a:r>
          </a:p>
          <a:p>
            <a:pPr lvl="4" eaLnBrk="1" latinLnBrk="0" hangingPunct="1"/>
            <a:r>
              <a:rPr lang="nb-NO" smtClean="0"/>
              <a:t>Femte nivå</a:t>
            </a:r>
            <a:endParaRPr kumimoji="0" lang="en-US"/>
          </a:p>
        </p:txBody>
      </p:sp>
      <p:sp>
        <p:nvSpPr>
          <p:cNvPr id="7" name="Plassholder for dato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F2A7A7CC-0836-4948-A712-7D0186E9545A}" type="datetime1">
              <a:rPr lang="nb-NO" smtClean="0"/>
              <a:pPr/>
              <a:t>16.02.2011</a:t>
            </a:fld>
            <a:endParaRPr lang="nb-NO"/>
          </a:p>
        </p:txBody>
      </p:sp>
      <p:sp>
        <p:nvSpPr>
          <p:cNvPr id="8" name="Plassholder for bunntekst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r>
              <a:rPr lang="nb-NO" smtClean="0"/>
              <a:t>Kunst Elvetun skole 2011</a:t>
            </a:r>
            <a:endParaRPr lang="nb-NO"/>
          </a:p>
        </p:txBody>
      </p:sp>
      <p:sp>
        <p:nvSpPr>
          <p:cNvPr id="9" name="Plassholder for lysbildenummer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9E58E4B0-E488-411A-8156-E32BD810FE5D}" type="slidenum">
              <a:rPr lang="nb-NO" smtClean="0"/>
              <a:pPr/>
              <a:t>‹#›</a:t>
            </a:fld>
            <a:endParaRPr lang="nb-NO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nb-NO" smtClean="0"/>
              <a:t>Klikk for å redigere tittelstil</a:t>
            </a:r>
            <a:endParaRPr kumimoji="0" lang="en-US"/>
          </a:p>
        </p:txBody>
      </p:sp>
      <p:sp>
        <p:nvSpPr>
          <p:cNvPr id="3" name="Plassholder for dato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2DE978-58F8-4F3D-8BFD-791D0B23D540}" type="datetime1">
              <a:rPr lang="nb-NO" smtClean="0"/>
              <a:pPr/>
              <a:t>16.02.2011</a:t>
            </a:fld>
            <a:endParaRPr lang="nb-NO"/>
          </a:p>
        </p:txBody>
      </p:sp>
      <p:sp>
        <p:nvSpPr>
          <p:cNvPr id="4" name="Plassholder for bunn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b-NO" smtClean="0"/>
              <a:t>Kunst Elvetun skole 2011</a:t>
            </a:r>
            <a:endParaRPr lang="nb-NO"/>
          </a:p>
        </p:txBody>
      </p:sp>
      <p:sp>
        <p:nvSpPr>
          <p:cNvPr id="5" name="Plassholder for lysbilde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58E4B0-E488-411A-8156-E32BD810FE5D}" type="slidenum">
              <a:rPr lang="nb-NO" smtClean="0"/>
              <a:pPr/>
              <a:t>‹#›</a:t>
            </a:fld>
            <a:endParaRPr lang="nb-NO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dato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882EC23A-F201-4FF1-A2B6-514185713CED}" type="datetime1">
              <a:rPr lang="nb-NO" smtClean="0"/>
              <a:pPr/>
              <a:t>16.02.2011</a:t>
            </a:fld>
            <a:endParaRPr lang="nb-NO"/>
          </a:p>
        </p:txBody>
      </p:sp>
      <p:sp>
        <p:nvSpPr>
          <p:cNvPr id="3" name="Plassholder for bunntekst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r>
              <a:rPr lang="nb-NO" smtClean="0"/>
              <a:t>Kunst Elvetun skole 2011</a:t>
            </a:r>
            <a:endParaRPr lang="nb-NO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9E58E4B0-E488-411A-8156-E32BD810FE5D}" type="slidenum">
              <a:rPr lang="nb-NO" smtClean="0"/>
              <a:pPr/>
              <a:t>‹#›</a:t>
            </a:fld>
            <a:endParaRPr lang="nb-NO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Innhold med tekst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nb-NO" smtClean="0"/>
              <a:t>Klikk for å redigere tittelstil</a:t>
            </a:r>
            <a:endParaRPr kumimoji="0" lang="en-US"/>
          </a:p>
        </p:txBody>
      </p:sp>
      <p:sp>
        <p:nvSpPr>
          <p:cNvPr id="3" name="Plassholder for tekst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nb-NO" smtClean="0"/>
              <a:t>Klikk for å redigere tekststiler i malen</a:t>
            </a:r>
          </a:p>
        </p:txBody>
      </p:sp>
      <p:sp>
        <p:nvSpPr>
          <p:cNvPr id="4" name="Plassholder for innhold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nb-NO" smtClean="0"/>
              <a:t>Klikk for å redigere tekststiler i malen</a:t>
            </a:r>
          </a:p>
          <a:p>
            <a:pPr lvl="1" eaLnBrk="1" latinLnBrk="0" hangingPunct="1"/>
            <a:r>
              <a:rPr lang="nb-NO" smtClean="0"/>
              <a:t>Andre nivå</a:t>
            </a:r>
          </a:p>
          <a:p>
            <a:pPr lvl="2" eaLnBrk="1" latinLnBrk="0" hangingPunct="1"/>
            <a:r>
              <a:rPr lang="nb-NO" smtClean="0"/>
              <a:t>Tredje nivå</a:t>
            </a:r>
          </a:p>
          <a:p>
            <a:pPr lvl="3" eaLnBrk="1" latinLnBrk="0" hangingPunct="1"/>
            <a:r>
              <a:rPr lang="nb-NO" smtClean="0"/>
              <a:t>Fjerde nivå</a:t>
            </a:r>
          </a:p>
          <a:p>
            <a:pPr lvl="4" eaLnBrk="1" latinLnBrk="0" hangingPunct="1"/>
            <a:r>
              <a:rPr lang="nb-NO" smtClean="0"/>
              <a:t>Femte nivå</a:t>
            </a:r>
            <a:endParaRPr kumimoji="0" lang="en-US"/>
          </a:p>
        </p:txBody>
      </p:sp>
      <p:sp>
        <p:nvSpPr>
          <p:cNvPr id="5" name="Plassholder for dato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3592A55D-338D-412F-998C-9DADEC558B07}" type="datetime1">
              <a:rPr lang="nb-NO" smtClean="0"/>
              <a:pPr/>
              <a:t>16.02.2011</a:t>
            </a:fld>
            <a:endParaRPr lang="nb-NO"/>
          </a:p>
        </p:txBody>
      </p:sp>
      <p:sp>
        <p:nvSpPr>
          <p:cNvPr id="6" name="Plassholder for bunntekst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r>
              <a:rPr lang="nb-NO" smtClean="0"/>
              <a:t>Kunst Elvetun skole 2011</a:t>
            </a:r>
            <a:endParaRPr lang="nb-NO"/>
          </a:p>
        </p:txBody>
      </p:sp>
      <p:sp>
        <p:nvSpPr>
          <p:cNvPr id="7" name="Plassholder for lysbildenummer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9E58E4B0-E488-411A-8156-E32BD810FE5D}" type="slidenum">
              <a:rPr lang="nb-NO" smtClean="0"/>
              <a:pPr/>
              <a:t>‹#›</a:t>
            </a:fld>
            <a:endParaRPr lang="nb-NO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ilde med teks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nb-NO" smtClean="0"/>
              <a:t>Klikk for å redigere tittelstil</a:t>
            </a:r>
            <a:endParaRPr kumimoji="0" lang="en-US"/>
          </a:p>
        </p:txBody>
      </p:sp>
      <p:sp>
        <p:nvSpPr>
          <p:cNvPr id="3" name="Plassholder for bilde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nb-NO" smtClean="0"/>
              <a:t>Klikk ikonet for å legge til et bilde</a:t>
            </a:r>
            <a:endParaRPr kumimoji="0" lang="en-US" dirty="0"/>
          </a:p>
        </p:txBody>
      </p:sp>
      <p:sp>
        <p:nvSpPr>
          <p:cNvPr id="4" name="Plassholder for tekst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nb-NO" smtClean="0"/>
              <a:t>Klikk for å redigere tekststiler i malen</a:t>
            </a:r>
          </a:p>
        </p:txBody>
      </p:sp>
      <p:sp>
        <p:nvSpPr>
          <p:cNvPr id="5" name="Plassholder for dato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4F2E7E98-0150-4BE4-9187-935532DD8CA2}" type="datetime1">
              <a:rPr lang="nb-NO" smtClean="0"/>
              <a:pPr/>
              <a:t>16.02.2011</a:t>
            </a:fld>
            <a:endParaRPr lang="nb-NO"/>
          </a:p>
        </p:txBody>
      </p:sp>
      <p:sp>
        <p:nvSpPr>
          <p:cNvPr id="6" name="Plassholder for bunntekst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r>
              <a:rPr lang="nb-NO" smtClean="0"/>
              <a:t>Kunst Elvetun skole 2011</a:t>
            </a:r>
            <a:endParaRPr lang="nb-NO"/>
          </a:p>
        </p:txBody>
      </p:sp>
      <p:sp>
        <p:nvSpPr>
          <p:cNvPr id="7" name="Plassholder for lysbildenummer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9E58E4B0-E488-411A-8156-E32BD810FE5D}" type="slidenum">
              <a:rPr lang="nb-NO" smtClean="0"/>
              <a:pPr/>
              <a:t>‹#›</a:t>
            </a:fld>
            <a:endParaRPr lang="nb-NO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ttvinklet trekant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Rett linje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Rett linje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Plassholder for tittel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nb-NO" smtClean="0"/>
              <a:t>Klikk for å redigere tittelstil</a:t>
            </a:r>
            <a:endParaRPr kumimoji="0" lang="en-US"/>
          </a:p>
        </p:txBody>
      </p:sp>
      <p:sp>
        <p:nvSpPr>
          <p:cNvPr id="13" name="Plassholder for tekst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nb-NO" smtClean="0"/>
              <a:t>Klikk for å redigere tekststiler i malen</a:t>
            </a:r>
          </a:p>
          <a:p>
            <a:pPr lvl="1" eaLnBrk="1" latinLnBrk="0" hangingPunct="1"/>
            <a:r>
              <a:rPr kumimoji="0" lang="nb-NO" smtClean="0"/>
              <a:t>Andre nivå</a:t>
            </a:r>
          </a:p>
          <a:p>
            <a:pPr lvl="2" eaLnBrk="1" latinLnBrk="0" hangingPunct="1"/>
            <a:r>
              <a:rPr kumimoji="0" lang="nb-NO" smtClean="0"/>
              <a:t>Tredje nivå</a:t>
            </a:r>
          </a:p>
          <a:p>
            <a:pPr lvl="3" eaLnBrk="1" latinLnBrk="0" hangingPunct="1"/>
            <a:r>
              <a:rPr kumimoji="0" lang="nb-NO" smtClean="0"/>
              <a:t>Fjerde nivå</a:t>
            </a:r>
          </a:p>
          <a:p>
            <a:pPr lvl="4" eaLnBrk="1" latinLnBrk="0" hangingPunct="1"/>
            <a:r>
              <a:rPr kumimoji="0" lang="nb-NO" smtClean="0"/>
              <a:t>Femte nivå</a:t>
            </a:r>
            <a:endParaRPr kumimoji="0" lang="en-US"/>
          </a:p>
        </p:txBody>
      </p:sp>
      <p:sp>
        <p:nvSpPr>
          <p:cNvPr id="14" name="Plassholder for dato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B8F77805-1454-4049-A1F2-04C16245F513}" type="datetime1">
              <a:rPr lang="nb-NO" smtClean="0"/>
              <a:pPr/>
              <a:t>16.02.2011</a:t>
            </a:fld>
            <a:endParaRPr lang="nb-NO"/>
          </a:p>
        </p:txBody>
      </p:sp>
      <p:sp>
        <p:nvSpPr>
          <p:cNvPr id="3" name="Plassholder for bunntekst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r>
              <a:rPr lang="nb-NO" smtClean="0"/>
              <a:t>Kunst Elvetun skole 2011</a:t>
            </a:r>
            <a:endParaRPr lang="nb-NO"/>
          </a:p>
        </p:txBody>
      </p:sp>
      <p:sp>
        <p:nvSpPr>
          <p:cNvPr id="23" name="Plassholder for lysbildenummer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9E58E4B0-E488-411A-8156-E32BD810FE5D}" type="slidenum">
              <a:rPr lang="nb-NO" smtClean="0"/>
              <a:pPr/>
              <a:t>‹#›</a:t>
            </a:fld>
            <a:endParaRPr lang="nb-NO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dt="0"/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samtidskunster.wikispaces.com/" TargetMode="Externa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611560" y="2348880"/>
            <a:ext cx="8229600" cy="1399032"/>
          </a:xfrm>
        </p:spPr>
        <p:txBody>
          <a:bodyPr>
            <a:normAutofit/>
          </a:bodyPr>
          <a:lstStyle/>
          <a:p>
            <a:r>
              <a:rPr lang="nb-NO" sz="7200" dirty="0" smtClean="0"/>
              <a:t>Kunst</a:t>
            </a:r>
            <a:endParaRPr lang="nb-NO" sz="7200" dirty="0"/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4" name="Plassholder for bunn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b-NO" smtClean="0"/>
              <a:t>Kunst Elvetun skole 2011</a:t>
            </a:r>
            <a:endParaRPr lang="nb-NO"/>
          </a:p>
        </p:txBody>
      </p:sp>
      <p:sp>
        <p:nvSpPr>
          <p:cNvPr id="5" name="Plassholder for lysbilde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58E4B0-E488-411A-8156-E32BD810FE5D}" type="slidenum">
              <a:rPr lang="nb-NO" smtClean="0"/>
              <a:pPr/>
              <a:t>1</a:t>
            </a:fld>
            <a:endParaRPr lang="nb-NO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ctrTitle"/>
          </p:nvPr>
        </p:nvSpPr>
        <p:spPr>
          <a:xfrm>
            <a:off x="5148064" y="476672"/>
            <a:ext cx="3600400" cy="1944216"/>
          </a:xfrm>
        </p:spPr>
        <p:txBody>
          <a:bodyPr>
            <a:normAutofit/>
          </a:bodyPr>
          <a:lstStyle/>
          <a:p>
            <a:r>
              <a:rPr lang="nb-NO" sz="3300" dirty="0" smtClean="0"/>
              <a:t>Kan dette </a:t>
            </a:r>
            <a:r>
              <a:rPr lang="nb-NO" sz="3300" smtClean="0"/>
              <a:t>være </a:t>
            </a:r>
            <a:r>
              <a:rPr lang="nb-NO" sz="3300" b="1" dirty="0" smtClean="0"/>
              <a:t>K</a:t>
            </a:r>
            <a:r>
              <a:rPr lang="nb-NO" sz="3300" b="1" smtClean="0"/>
              <a:t>unst</a:t>
            </a:r>
            <a:r>
              <a:rPr lang="nb-NO" sz="3300" dirty="0" smtClean="0"/>
              <a:t>? </a:t>
            </a:r>
            <a:r>
              <a:rPr lang="nb-NO" sz="3300" dirty="0" smtClean="0"/>
              <a:t/>
            </a:r>
            <a:br>
              <a:rPr lang="nb-NO" sz="3300" dirty="0" smtClean="0"/>
            </a:br>
            <a:endParaRPr lang="nb-NO" sz="3300" dirty="0"/>
          </a:p>
        </p:txBody>
      </p:sp>
      <p:sp>
        <p:nvSpPr>
          <p:cNvPr id="3" name="Undertit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nb-NO" dirty="0"/>
          </a:p>
        </p:txBody>
      </p:sp>
      <p:pic>
        <p:nvPicPr>
          <p:cNvPr id="6" name="Bilde 5" descr="untitled1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620688"/>
            <a:ext cx="5076056" cy="3384038"/>
          </a:xfrm>
          <a:prstGeom prst="rect">
            <a:avLst/>
          </a:prstGeom>
        </p:spPr>
      </p:pic>
      <p:pic>
        <p:nvPicPr>
          <p:cNvPr id="7" name="Bilde 6" descr="untitled2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109166" y="3356992"/>
            <a:ext cx="5034834" cy="3356992"/>
          </a:xfrm>
          <a:prstGeom prst="rect">
            <a:avLst/>
          </a:prstGeom>
        </p:spPr>
      </p:pic>
      <p:sp>
        <p:nvSpPr>
          <p:cNvPr id="9" name="Plassholder for lysbildenummer 8"/>
          <p:cNvSpPr>
            <a:spLocks noGrp="1"/>
          </p:cNvSpPr>
          <p:nvPr>
            <p:ph type="sldNum" sz="quarter" idx="12"/>
          </p:nvPr>
        </p:nvSpPr>
        <p:spPr>
          <a:xfrm>
            <a:off x="8601894" y="6584107"/>
            <a:ext cx="362277" cy="337778"/>
          </a:xfrm>
        </p:spPr>
        <p:txBody>
          <a:bodyPr/>
          <a:lstStyle/>
          <a:p>
            <a:fld id="{9E58E4B0-E488-411A-8156-E32BD810FE5D}" type="slidenum">
              <a:rPr lang="nb-NO" smtClean="0"/>
              <a:pPr/>
              <a:t>2</a:t>
            </a:fld>
            <a:endParaRPr lang="nb-NO" dirty="0"/>
          </a:p>
        </p:txBody>
      </p:sp>
      <p:sp>
        <p:nvSpPr>
          <p:cNvPr id="10" name="Plassholder for bunntekst 9"/>
          <p:cNvSpPr>
            <a:spLocks noGrp="1"/>
          </p:cNvSpPr>
          <p:nvPr>
            <p:ph type="ftr" sz="quarter" idx="11"/>
          </p:nvPr>
        </p:nvSpPr>
        <p:spPr>
          <a:xfrm>
            <a:off x="2627784" y="6597352"/>
            <a:ext cx="5791200" cy="260648"/>
          </a:xfrm>
        </p:spPr>
        <p:txBody>
          <a:bodyPr/>
          <a:lstStyle/>
          <a:p>
            <a:r>
              <a:rPr lang="nb-NO" dirty="0" smtClean="0"/>
              <a:t>Kunst </a:t>
            </a:r>
            <a:r>
              <a:rPr lang="nb-NO" dirty="0" err="1" smtClean="0"/>
              <a:t>Elvetun</a:t>
            </a:r>
            <a:r>
              <a:rPr lang="nb-NO" dirty="0" smtClean="0"/>
              <a:t> skole 2011</a:t>
            </a:r>
            <a:endParaRPr lang="nb-NO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827584" y="908720"/>
            <a:ext cx="6120680" cy="216024"/>
          </a:xfrm>
        </p:spPr>
        <p:txBody>
          <a:bodyPr>
            <a:noAutofit/>
          </a:bodyPr>
          <a:lstStyle/>
          <a:p>
            <a:endParaRPr lang="nb-NO" sz="2200" dirty="0"/>
          </a:p>
        </p:txBody>
      </p:sp>
      <p:pic>
        <p:nvPicPr>
          <p:cNvPr id="6" name="Plassholder for innhold 5" descr="image b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4644008" cy="3665414"/>
          </a:xfrm>
        </p:spPr>
      </p:pic>
      <p:sp>
        <p:nvSpPr>
          <p:cNvPr id="4" name="Tittel 1"/>
          <p:cNvSpPr txBox="1">
            <a:spLocks/>
          </p:cNvSpPr>
          <p:nvPr/>
        </p:nvSpPr>
        <p:spPr>
          <a:xfrm>
            <a:off x="4644008" y="0"/>
            <a:ext cx="4104456" cy="5486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b-NO" sz="220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chemeClr val="accent1">
                    <a:tint val="83000"/>
                    <a:satMod val="150000"/>
                  </a:schemeClr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Får du </a:t>
            </a:r>
            <a:r>
              <a:rPr lang="nb-NO" sz="2200" b="1" dirty="0" err="1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chemeClr val="accent1">
                    <a:tint val="83000"/>
                    <a:satMod val="150000"/>
                  </a:schemeClr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Kunst-</a:t>
            </a:r>
            <a:r>
              <a:rPr lang="nb-NO" sz="2200" dirty="0" err="1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chemeClr val="accent1">
                    <a:tint val="83000"/>
                    <a:satMod val="150000"/>
                  </a:schemeClr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Tanker</a:t>
            </a:r>
            <a:r>
              <a:rPr lang="nb-NO" sz="220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chemeClr val="accent1">
                    <a:tint val="83000"/>
                    <a:satMod val="150000"/>
                  </a:schemeClr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 </a:t>
            </a:r>
            <a:r>
              <a:rPr lang="nb-NO" sz="2200" dirty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chemeClr val="accent1">
                    <a:tint val="83000"/>
                    <a:satMod val="150000"/>
                  </a:schemeClr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i hodet ?</a:t>
            </a:r>
          </a:p>
        </p:txBody>
      </p:sp>
      <p:pic>
        <p:nvPicPr>
          <p:cNvPr id="7" name="Bilde 6" descr="image c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57067" y="3429000"/>
            <a:ext cx="4932040" cy="3187192"/>
          </a:xfrm>
          <a:prstGeom prst="rect">
            <a:avLst/>
          </a:prstGeom>
        </p:spPr>
      </p:pic>
      <p:pic>
        <p:nvPicPr>
          <p:cNvPr id="8" name="Bilde 7" descr="image d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88024" y="548680"/>
            <a:ext cx="4116244" cy="2664296"/>
          </a:xfrm>
          <a:prstGeom prst="rect">
            <a:avLst/>
          </a:prstGeom>
        </p:spPr>
      </p:pic>
      <p:pic>
        <p:nvPicPr>
          <p:cNvPr id="9" name="Bilde 8" descr="image a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71600" y="3645024"/>
            <a:ext cx="2440296" cy="3068960"/>
          </a:xfrm>
          <a:prstGeom prst="rect">
            <a:avLst/>
          </a:prstGeom>
        </p:spPr>
      </p:pic>
      <p:sp>
        <p:nvSpPr>
          <p:cNvPr id="10" name="Plassholder for lysbildenummer 9"/>
          <p:cNvSpPr>
            <a:spLocks noGrp="1"/>
          </p:cNvSpPr>
          <p:nvPr>
            <p:ph type="sldNum" sz="quarter" idx="12"/>
          </p:nvPr>
        </p:nvSpPr>
        <p:spPr>
          <a:xfrm>
            <a:off x="8100392" y="6556248"/>
            <a:ext cx="502920" cy="301752"/>
          </a:xfrm>
        </p:spPr>
        <p:txBody>
          <a:bodyPr/>
          <a:lstStyle/>
          <a:p>
            <a:fld id="{9E58E4B0-E488-411A-8156-E32BD810FE5D}" type="slidenum">
              <a:rPr lang="nb-NO" smtClean="0"/>
              <a:pPr/>
              <a:t>3</a:t>
            </a:fld>
            <a:endParaRPr lang="nb-NO" dirty="0"/>
          </a:p>
        </p:txBody>
      </p:sp>
      <p:sp>
        <p:nvSpPr>
          <p:cNvPr id="11" name="Plassholder for bunntekst 10"/>
          <p:cNvSpPr>
            <a:spLocks noGrp="1"/>
          </p:cNvSpPr>
          <p:nvPr>
            <p:ph type="ftr" sz="quarter" idx="11"/>
          </p:nvPr>
        </p:nvSpPr>
        <p:spPr>
          <a:xfrm>
            <a:off x="3491880" y="6557169"/>
            <a:ext cx="4260056" cy="300831"/>
          </a:xfrm>
        </p:spPr>
        <p:txBody>
          <a:bodyPr/>
          <a:lstStyle/>
          <a:p>
            <a:r>
              <a:rPr lang="nb-NO" dirty="0" smtClean="0"/>
              <a:t>Kunst </a:t>
            </a:r>
            <a:r>
              <a:rPr lang="nb-NO" dirty="0" err="1" smtClean="0"/>
              <a:t>Elvetun</a:t>
            </a:r>
            <a:r>
              <a:rPr lang="nb-NO" dirty="0" smtClean="0"/>
              <a:t> skole 2011</a:t>
            </a:r>
            <a:endParaRPr lang="nb-NO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tel 4"/>
          <p:cNvSpPr>
            <a:spLocks noGrp="1"/>
          </p:cNvSpPr>
          <p:nvPr>
            <p:ph type="title"/>
          </p:nvPr>
        </p:nvSpPr>
        <p:spPr>
          <a:xfrm>
            <a:off x="683568" y="332656"/>
            <a:ext cx="8229600" cy="360040"/>
          </a:xfrm>
        </p:spPr>
        <p:txBody>
          <a:bodyPr>
            <a:noAutofit/>
          </a:bodyPr>
          <a:lstStyle/>
          <a:p>
            <a:pPr algn="r"/>
            <a:r>
              <a:rPr lang="nb-NO" sz="2200" dirty="0" smtClean="0"/>
              <a:t>Kjennes </a:t>
            </a:r>
            <a:r>
              <a:rPr lang="nb-NO" sz="2200" b="1" dirty="0" smtClean="0"/>
              <a:t>K</a:t>
            </a:r>
            <a:r>
              <a:rPr lang="nb-NO" sz="2200" b="1" dirty="0" smtClean="0"/>
              <a:t>unsten</a:t>
            </a:r>
            <a:r>
              <a:rPr lang="nb-NO" sz="2200" dirty="0" smtClean="0"/>
              <a:t> </a:t>
            </a:r>
            <a:r>
              <a:rPr lang="nb-NO" sz="2200" dirty="0" smtClean="0"/>
              <a:t>i kroppen?</a:t>
            </a:r>
            <a:endParaRPr lang="nb-NO" sz="2200" dirty="0"/>
          </a:p>
        </p:txBody>
      </p:sp>
      <p:pic>
        <p:nvPicPr>
          <p:cNvPr id="7" name="Plassholder for innhold 6" descr="untitled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764704"/>
            <a:ext cx="9031933" cy="6021288"/>
          </a:xfrm>
        </p:spPr>
      </p:pic>
      <p:sp>
        <p:nvSpPr>
          <p:cNvPr id="4" name="Plassholder for lysbildenummer 3"/>
          <p:cNvSpPr>
            <a:spLocks noGrp="1"/>
          </p:cNvSpPr>
          <p:nvPr>
            <p:ph type="sldNum" sz="quarter" idx="12"/>
          </p:nvPr>
        </p:nvSpPr>
        <p:spPr>
          <a:xfrm>
            <a:off x="8388424" y="6556248"/>
            <a:ext cx="502920" cy="301752"/>
          </a:xfrm>
        </p:spPr>
        <p:txBody>
          <a:bodyPr/>
          <a:lstStyle/>
          <a:p>
            <a:fld id="{9E58E4B0-E488-411A-8156-E32BD810FE5D}" type="slidenum">
              <a:rPr lang="nb-NO" smtClean="0"/>
              <a:pPr/>
              <a:t>4</a:t>
            </a:fld>
            <a:endParaRPr lang="nb-NO" dirty="0"/>
          </a:p>
        </p:txBody>
      </p:sp>
      <p:sp>
        <p:nvSpPr>
          <p:cNvPr id="6" name="Plassholder for bunntekst 5"/>
          <p:cNvSpPr>
            <a:spLocks noGrp="1"/>
          </p:cNvSpPr>
          <p:nvPr>
            <p:ph type="ftr" sz="quarter" idx="11"/>
          </p:nvPr>
        </p:nvSpPr>
        <p:spPr>
          <a:xfrm>
            <a:off x="4283968" y="6557169"/>
            <a:ext cx="4260056" cy="300831"/>
          </a:xfrm>
        </p:spPr>
        <p:txBody>
          <a:bodyPr/>
          <a:lstStyle/>
          <a:p>
            <a:r>
              <a:rPr lang="nb-NO" dirty="0" smtClean="0"/>
              <a:t>Kunst </a:t>
            </a:r>
            <a:r>
              <a:rPr lang="nb-NO" dirty="0" err="1" smtClean="0"/>
              <a:t>Elvetun</a:t>
            </a:r>
            <a:r>
              <a:rPr lang="nb-NO" dirty="0" smtClean="0"/>
              <a:t> skole 2011</a:t>
            </a:r>
            <a:endParaRPr lang="nb-NO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755576" y="188640"/>
            <a:ext cx="8229600" cy="404664"/>
          </a:xfrm>
        </p:spPr>
        <p:txBody>
          <a:bodyPr>
            <a:noAutofit/>
          </a:bodyPr>
          <a:lstStyle/>
          <a:p>
            <a:pPr algn="r"/>
            <a:r>
              <a:rPr lang="nb-NO" sz="2400" dirty="0" smtClean="0"/>
              <a:t>Er dette </a:t>
            </a:r>
            <a:r>
              <a:rPr lang="nb-NO" sz="2400" b="1" dirty="0" smtClean="0"/>
              <a:t>Kunst</a:t>
            </a:r>
            <a:r>
              <a:rPr lang="nb-NO" sz="2400" dirty="0" smtClean="0"/>
              <a:t> ?</a:t>
            </a:r>
            <a:endParaRPr lang="nb-NO" sz="2400" dirty="0"/>
          </a:p>
        </p:txBody>
      </p:sp>
      <p:pic>
        <p:nvPicPr>
          <p:cNvPr id="4" name="Plassholder for innhold 3" descr="untitled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548680"/>
            <a:ext cx="9144000" cy="6096000"/>
          </a:xfrm>
        </p:spPr>
      </p:pic>
      <p:sp>
        <p:nvSpPr>
          <p:cNvPr id="5" name="Plassholder for lysbildenummer 4"/>
          <p:cNvSpPr>
            <a:spLocks noGrp="1"/>
          </p:cNvSpPr>
          <p:nvPr>
            <p:ph type="sldNum" sz="quarter" idx="12"/>
          </p:nvPr>
        </p:nvSpPr>
        <p:spPr>
          <a:xfrm>
            <a:off x="8316416" y="6556248"/>
            <a:ext cx="502920" cy="301752"/>
          </a:xfrm>
        </p:spPr>
        <p:txBody>
          <a:bodyPr/>
          <a:lstStyle/>
          <a:p>
            <a:fld id="{9E58E4B0-E488-411A-8156-E32BD810FE5D}" type="slidenum">
              <a:rPr lang="nb-NO" smtClean="0"/>
              <a:pPr/>
              <a:t>5</a:t>
            </a:fld>
            <a:endParaRPr lang="nb-NO" dirty="0"/>
          </a:p>
        </p:txBody>
      </p:sp>
      <p:sp>
        <p:nvSpPr>
          <p:cNvPr id="6" name="Plassholder for bunntekst 5"/>
          <p:cNvSpPr>
            <a:spLocks noGrp="1"/>
          </p:cNvSpPr>
          <p:nvPr>
            <p:ph type="ftr" sz="quarter" idx="11"/>
          </p:nvPr>
        </p:nvSpPr>
        <p:spPr>
          <a:xfrm>
            <a:off x="4067944" y="6557169"/>
            <a:ext cx="4260056" cy="300831"/>
          </a:xfrm>
        </p:spPr>
        <p:txBody>
          <a:bodyPr/>
          <a:lstStyle/>
          <a:p>
            <a:r>
              <a:rPr lang="nb-NO" dirty="0" smtClean="0"/>
              <a:t>Kunst </a:t>
            </a:r>
            <a:r>
              <a:rPr lang="nb-NO" dirty="0" err="1" smtClean="0"/>
              <a:t>Elvetun</a:t>
            </a:r>
            <a:r>
              <a:rPr lang="nb-NO" dirty="0" smtClean="0"/>
              <a:t> skole 2011</a:t>
            </a:r>
            <a:endParaRPr lang="nb-NO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395536" y="116632"/>
            <a:ext cx="8229600" cy="360040"/>
          </a:xfrm>
        </p:spPr>
        <p:txBody>
          <a:bodyPr>
            <a:normAutofit fontScale="90000"/>
          </a:bodyPr>
          <a:lstStyle/>
          <a:p>
            <a:pPr algn="r"/>
            <a:r>
              <a:rPr lang="nb-NO" sz="2400" dirty="0" smtClean="0"/>
              <a:t>Er Farger </a:t>
            </a:r>
            <a:r>
              <a:rPr lang="nb-NO" sz="2400" dirty="0" smtClean="0"/>
              <a:t>og lys </a:t>
            </a:r>
            <a:r>
              <a:rPr lang="nb-NO" sz="2400" b="1" dirty="0" smtClean="0"/>
              <a:t>Kunst </a:t>
            </a:r>
            <a:r>
              <a:rPr lang="nb-NO" sz="2400" dirty="0" smtClean="0"/>
              <a:t>?  </a:t>
            </a:r>
            <a:endParaRPr lang="nb-NO" sz="2400" dirty="0"/>
          </a:p>
        </p:txBody>
      </p:sp>
      <p:pic>
        <p:nvPicPr>
          <p:cNvPr id="4" name="Plassholder for innhold 3" descr="untitled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476672"/>
            <a:ext cx="9139945" cy="6093296"/>
          </a:xfrm>
        </p:spPr>
      </p:pic>
      <p:sp>
        <p:nvSpPr>
          <p:cNvPr id="5" name="Tittel 1"/>
          <p:cNvSpPr txBox="1">
            <a:spLocks/>
          </p:cNvSpPr>
          <p:nvPr/>
        </p:nvSpPr>
        <p:spPr>
          <a:xfrm>
            <a:off x="539552" y="6497960"/>
            <a:ext cx="8229600" cy="360040"/>
          </a:xfrm>
          <a:prstGeom prst="rect">
            <a:avLst/>
          </a:prstGeom>
        </p:spPr>
        <p:txBody>
          <a:bodyPr vert="horz" anchor="ctr">
            <a:normAutofit fontScale="97500"/>
          </a:bodyPr>
          <a:lstStyle/>
          <a:p>
            <a:pPr marL="484632" lvl="0">
              <a:spcBef>
                <a:spcPct val="0"/>
              </a:spcBef>
            </a:pPr>
            <a:r>
              <a:rPr lang="nb-NO" sz="1100" dirty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chemeClr val="accent1">
                    <a:tint val="83000"/>
                    <a:satMod val="150000"/>
                  </a:schemeClr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  <a:hlinkClick r:id="rId3"/>
              </a:rPr>
              <a:t>http://samtidskunster.wikispaces.com/</a:t>
            </a:r>
            <a:endParaRPr kumimoji="0" lang="nb-NO" sz="2400" b="0" i="0" u="none" strike="noStrike" kern="1200" cap="none" spc="0" normalizeH="0" baseline="0" noProof="0" dirty="0">
              <a:ln w="6350">
                <a:solidFill>
                  <a:schemeClr val="accent1">
                    <a:shade val="43000"/>
                  </a:schemeClr>
                </a:solidFill>
              </a:ln>
              <a:solidFill>
                <a:schemeClr val="accent1">
                  <a:tint val="83000"/>
                  <a:satMod val="150000"/>
                </a:schemeClr>
              </a:solidFill>
              <a:effectLst>
                <a:outerShdw blurRad="26000" dist="26000" dir="145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>
          <a:xfrm>
            <a:off x="8028384" y="6556248"/>
            <a:ext cx="502920" cy="301752"/>
          </a:xfrm>
        </p:spPr>
        <p:txBody>
          <a:bodyPr/>
          <a:lstStyle/>
          <a:p>
            <a:fld id="{9E58E4B0-E488-411A-8156-E32BD810FE5D}" type="slidenum">
              <a:rPr lang="nb-NO" smtClean="0"/>
              <a:pPr/>
              <a:t>6</a:t>
            </a:fld>
            <a:endParaRPr lang="nb-NO" dirty="0"/>
          </a:p>
        </p:txBody>
      </p:sp>
      <p:sp>
        <p:nvSpPr>
          <p:cNvPr id="7" name="Plassholder for bunntekst 6"/>
          <p:cNvSpPr>
            <a:spLocks noGrp="1"/>
          </p:cNvSpPr>
          <p:nvPr>
            <p:ph type="ftr" sz="quarter" idx="11"/>
          </p:nvPr>
        </p:nvSpPr>
        <p:spPr>
          <a:xfrm>
            <a:off x="3491880" y="6557169"/>
            <a:ext cx="4260056" cy="300831"/>
          </a:xfrm>
        </p:spPr>
        <p:txBody>
          <a:bodyPr/>
          <a:lstStyle/>
          <a:p>
            <a:r>
              <a:rPr lang="nb-NO" dirty="0" smtClean="0"/>
              <a:t>Kunst </a:t>
            </a:r>
            <a:r>
              <a:rPr lang="nb-NO" dirty="0" err="1" smtClean="0"/>
              <a:t>Elvetun</a:t>
            </a:r>
            <a:r>
              <a:rPr lang="nb-NO" dirty="0" smtClean="0"/>
              <a:t> skole 2011</a:t>
            </a:r>
            <a:endParaRPr lang="nb-NO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Livlig">
  <a:themeElements>
    <a:clrScheme name="Livlig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Livlig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Livlig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69</TotalTime>
  <Words>61</Words>
  <Application>Microsoft Office PowerPoint</Application>
  <PresentationFormat>Skjermfremvisning (4:3)</PresentationFormat>
  <Paragraphs>19</Paragraphs>
  <Slides>6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Lysbildetitler</vt:lpstr>
      </vt:variant>
      <vt:variant>
        <vt:i4>6</vt:i4>
      </vt:variant>
    </vt:vector>
  </HeadingPairs>
  <TitlesOfParts>
    <vt:vector size="7" baseType="lpstr">
      <vt:lpstr>Livlig</vt:lpstr>
      <vt:lpstr>Kunst</vt:lpstr>
      <vt:lpstr>Kan dette være Kunst?  </vt:lpstr>
      <vt:lpstr>Lysbilde 3</vt:lpstr>
      <vt:lpstr>Kjennes Kunsten i kroppen?</vt:lpstr>
      <vt:lpstr>Er dette Kunst ?</vt:lpstr>
      <vt:lpstr>Er Farger og lys Kunst ?  </vt:lpstr>
    </vt:vector>
  </TitlesOfParts>
  <Company>Elvetun skole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Kunst</dc:title>
  <dc:creator>Geir Harald Skoglund</dc:creator>
  <cp:lastModifiedBy>Geir Harald Skoglund</cp:lastModifiedBy>
  <cp:revision>8</cp:revision>
  <dcterms:created xsi:type="dcterms:W3CDTF">2011-02-15T23:32:52Z</dcterms:created>
  <dcterms:modified xsi:type="dcterms:W3CDTF">2011-02-16T10:12:34Z</dcterms:modified>
</cp:coreProperties>
</file>